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2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0" r:id="rId1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9" d="100"/>
          <a:sy n="49" d="100"/>
        </p:scale>
        <p:origin x="756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86.png"/><Relationship Id="rId3" Type="http://schemas.openxmlformats.org/officeDocument/2006/relationships/image" Target="../media/image103.png"/><Relationship Id="rId7" Type="http://schemas.openxmlformats.org/officeDocument/2006/relationships/image" Target="../media/image106.png"/><Relationship Id="rId12" Type="http://schemas.openxmlformats.org/officeDocument/2006/relationships/image" Target="../media/image8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9.png"/><Relationship Id="rId9" Type="http://schemas.openxmlformats.org/officeDocument/2006/relationships/image" Target="../media/image108.png"/><Relationship Id="rId14" Type="http://schemas.openxmlformats.org/officeDocument/2006/relationships/image" Target="../media/image7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18" Type="http://schemas.openxmlformats.org/officeDocument/2006/relationships/image" Target="../media/image124.png"/><Relationship Id="rId3" Type="http://schemas.openxmlformats.org/officeDocument/2006/relationships/image" Target="../media/image8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image" Target="../media/image9.png"/><Relationship Id="rId16" Type="http://schemas.openxmlformats.org/officeDocument/2006/relationships/image" Target="../media/image122.png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19" Type="http://schemas.openxmlformats.org/officeDocument/2006/relationships/image" Target="../media/image85.png"/><Relationship Id="rId4" Type="http://schemas.openxmlformats.org/officeDocument/2006/relationships/image" Target="../media/image86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7.png"/><Relationship Id="rId7" Type="http://schemas.openxmlformats.org/officeDocument/2006/relationships/image" Target="../media/image130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10" Type="http://schemas.openxmlformats.org/officeDocument/2006/relationships/image" Target="../media/image131.png"/><Relationship Id="rId4" Type="http://schemas.openxmlformats.org/officeDocument/2006/relationships/image" Target="../media/image9.png"/><Relationship Id="rId9" Type="http://schemas.openxmlformats.org/officeDocument/2006/relationships/image" Target="../media/image8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34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38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37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9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8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9.png"/><Relationship Id="rId7" Type="http://schemas.openxmlformats.org/officeDocument/2006/relationships/image" Target="../media/image4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29.png"/><Relationship Id="rId9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9.png"/><Relationship Id="rId7" Type="http://schemas.openxmlformats.org/officeDocument/2006/relationships/image" Target="../media/image5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29.png"/><Relationship Id="rId9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8.png"/><Relationship Id="rId4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9.png"/><Relationship Id="rId2" Type="http://schemas.openxmlformats.org/officeDocument/2006/relationships/image" Target="../media/image60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8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18" Type="http://schemas.openxmlformats.org/officeDocument/2006/relationships/image" Target="../media/image88.png"/><Relationship Id="rId26" Type="http://schemas.openxmlformats.org/officeDocument/2006/relationships/image" Target="../media/image96.png"/><Relationship Id="rId3" Type="http://schemas.openxmlformats.org/officeDocument/2006/relationships/image" Target="../media/image9.png"/><Relationship Id="rId21" Type="http://schemas.openxmlformats.org/officeDocument/2006/relationships/image" Target="../media/image91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87.png"/><Relationship Id="rId25" Type="http://schemas.openxmlformats.org/officeDocument/2006/relationships/image" Target="../media/image95.png"/><Relationship Id="rId2" Type="http://schemas.openxmlformats.org/officeDocument/2006/relationships/image" Target="../media/image74.png"/><Relationship Id="rId16" Type="http://schemas.openxmlformats.org/officeDocument/2006/relationships/image" Target="../media/image86.png"/><Relationship Id="rId20" Type="http://schemas.openxmlformats.org/officeDocument/2006/relationships/image" Target="../media/image90.png"/><Relationship Id="rId29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24" Type="http://schemas.openxmlformats.org/officeDocument/2006/relationships/image" Target="../media/image94.png"/><Relationship Id="rId5" Type="http://schemas.openxmlformats.org/officeDocument/2006/relationships/image" Target="../media/image76.png"/><Relationship Id="rId15" Type="http://schemas.openxmlformats.org/officeDocument/2006/relationships/image" Target="../media/image8.png"/><Relationship Id="rId23" Type="http://schemas.openxmlformats.org/officeDocument/2006/relationships/image" Target="../media/image93.png"/><Relationship Id="rId28" Type="http://schemas.openxmlformats.org/officeDocument/2006/relationships/image" Target="../media/image98.png"/><Relationship Id="rId10" Type="http://schemas.openxmlformats.org/officeDocument/2006/relationships/image" Target="../media/image81.png"/><Relationship Id="rId19" Type="http://schemas.openxmlformats.org/officeDocument/2006/relationships/image" Target="../media/image89.png"/><Relationship Id="rId31" Type="http://schemas.openxmlformats.org/officeDocument/2006/relationships/image" Target="../media/image10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Relationship Id="rId22" Type="http://schemas.openxmlformats.org/officeDocument/2006/relationships/image" Target="../media/image92.png"/><Relationship Id="rId27" Type="http://schemas.openxmlformats.org/officeDocument/2006/relationships/image" Target="../media/image97.png"/><Relationship Id="rId30" Type="http://schemas.openxmlformats.org/officeDocument/2006/relationships/image" Target="../media/image1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283055" y="0"/>
            <a:ext cx="2800028" cy="2800032"/>
            <a:chOff x="16283055" y="0"/>
            <a:chExt cx="2800028" cy="28000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83055" y="0"/>
              <a:ext cx="2800028" cy="28000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09524" y="8168881"/>
            <a:ext cx="2800028" cy="2800032"/>
            <a:chOff x="-209524" y="8168881"/>
            <a:chExt cx="2800028" cy="28000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9524" y="8168881"/>
              <a:ext cx="2800028" cy="280003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9023" y="526931"/>
            <a:ext cx="12991700" cy="26769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173242" y="3551161"/>
            <a:ext cx="10096460" cy="6734554"/>
            <a:chOff x="7173242" y="3551161"/>
            <a:chExt cx="10096460" cy="67345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3242" y="3551161"/>
              <a:ext cx="10096460" cy="67345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1220" y="7116859"/>
            <a:ext cx="5002785" cy="68180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6533" y="6186971"/>
            <a:ext cx="5960251" cy="98657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6486" y="3213411"/>
            <a:ext cx="7916162" cy="5698234"/>
            <a:chOff x="9476486" y="3213411"/>
            <a:chExt cx="7916162" cy="56982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1388" y="457276"/>
              <a:ext cx="15832323" cy="1139646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76486" y="3213411"/>
              <a:ext cx="7916162" cy="56982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5569" y="550890"/>
            <a:ext cx="1451480" cy="131953"/>
            <a:chOff x="845569" y="550890"/>
            <a:chExt cx="1451480" cy="1319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03421" y="4778288"/>
            <a:ext cx="8263363" cy="25592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718168" y="4761905"/>
            <a:ext cx="5049584" cy="4534307"/>
            <a:chOff x="3718168" y="4761905"/>
            <a:chExt cx="5049584" cy="453430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904025" y="8472039"/>
              <a:ext cx="4863726" cy="824173"/>
              <a:chOff x="3904025" y="8472039"/>
              <a:chExt cx="4863726" cy="82417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851105" y="8419119"/>
                <a:ext cx="4788355" cy="617384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458045" y="8933919"/>
                <a:ext cx="3759259" cy="43453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718168" y="4761905"/>
              <a:ext cx="4971295" cy="4452375"/>
              <a:chOff x="3718168" y="4761905"/>
              <a:chExt cx="4971295" cy="445237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718168" y="4761905"/>
                <a:ext cx="4971295" cy="4452375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845569" y="3251506"/>
            <a:ext cx="4441142" cy="2615655"/>
            <a:chOff x="845569" y="3251506"/>
            <a:chExt cx="4441142" cy="261565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3132" y="4903336"/>
              <a:ext cx="3470055" cy="841027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3815" y="5508064"/>
              <a:ext cx="3026335" cy="431116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845569" y="3251506"/>
              <a:ext cx="4441142" cy="1558142"/>
              <a:chOff x="845569" y="3251506"/>
              <a:chExt cx="4441142" cy="1558142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45569" y="3251506"/>
                <a:ext cx="4441142" cy="15581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0" y="2185779"/>
            <a:ext cx="18285714" cy="54150"/>
            <a:chOff x="0" y="2185779"/>
            <a:chExt cx="18285714" cy="5415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38905" y="923564"/>
            <a:ext cx="8488409" cy="127990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934116" y="1325655"/>
            <a:ext cx="7548013" cy="76450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5569" y="550890"/>
            <a:ext cx="1451480" cy="131953"/>
            <a:chOff x="845569" y="550890"/>
            <a:chExt cx="1451480" cy="131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185779"/>
            <a:ext cx="18285714" cy="54150"/>
            <a:chOff x="0" y="2185779"/>
            <a:chExt cx="18285714" cy="541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8905" y="923564"/>
            <a:ext cx="8488409" cy="12799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752030" y="5404196"/>
            <a:ext cx="2722011" cy="1819225"/>
            <a:chOff x="5752030" y="5404196"/>
            <a:chExt cx="2722011" cy="18192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52030" y="5404196"/>
              <a:ext cx="2722011" cy="18192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5871" y="5308956"/>
            <a:ext cx="1832531" cy="1807886"/>
            <a:chOff x="1205871" y="5308956"/>
            <a:chExt cx="1832531" cy="18078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205871" y="5308956"/>
              <a:ext cx="1832531" cy="18078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65860" y="5961491"/>
            <a:ext cx="1156333" cy="64659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5812" y="7304923"/>
            <a:ext cx="4092878" cy="5372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033505" y="4452705"/>
            <a:ext cx="3868110" cy="3816088"/>
            <a:chOff x="14033505" y="4452705"/>
            <a:chExt cx="3868110" cy="38160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2348531" y="2793742"/>
              <a:ext cx="7736219" cy="7632177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4033505" y="4452705"/>
              <a:ext cx="3868110" cy="381608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582276" y="5830076"/>
            <a:ext cx="2365655" cy="136060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211274" y="4626694"/>
            <a:ext cx="7324432" cy="3845036"/>
            <a:chOff x="5211274" y="4626694"/>
            <a:chExt cx="7324432" cy="384503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11274" y="4626694"/>
              <a:ext cx="7324432" cy="384503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27111" y="3863810"/>
            <a:ext cx="2011347" cy="8564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653709" y="6105262"/>
            <a:ext cx="1090595" cy="215272"/>
            <a:chOff x="3653709" y="6105262"/>
            <a:chExt cx="1090595" cy="21527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53709" y="6105262"/>
              <a:ext cx="1090595" cy="21527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597650" y="5368723"/>
            <a:ext cx="3738307" cy="169965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756004" y="7228402"/>
            <a:ext cx="1456630" cy="104953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951942" y="7439761"/>
            <a:ext cx="927970" cy="67636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0044" y="7726248"/>
            <a:ext cx="1992662" cy="40770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208553" y="7756819"/>
            <a:ext cx="2741560" cy="39535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777468" y="5884628"/>
            <a:ext cx="1090595" cy="656540"/>
            <a:chOff x="12777468" y="5884628"/>
            <a:chExt cx="1090595" cy="65654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777468" y="5884628"/>
              <a:ext cx="1090595" cy="215272"/>
              <a:chOff x="12777468" y="5884628"/>
              <a:chExt cx="1090595" cy="21527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777468" y="5884628"/>
                <a:ext cx="1090595" cy="21527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777468" y="6325896"/>
              <a:ext cx="1090595" cy="215272"/>
              <a:chOff x="12777468" y="6325896"/>
              <a:chExt cx="1090595" cy="215272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777468" y="6325896"/>
                <a:ext cx="1090595" cy="215272"/>
              </a:xfrm>
              <a:prstGeom prst="rect">
                <a:avLst/>
              </a:prstGeom>
            </p:spPr>
          </p:pic>
        </p:grpSp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934116" y="1325659"/>
            <a:ext cx="8808469" cy="7764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9175" y="6794906"/>
            <a:ext cx="5608002" cy="890518"/>
            <a:chOff x="559175" y="6794906"/>
            <a:chExt cx="5608002" cy="8905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9175" y="6794906"/>
              <a:ext cx="5608002" cy="8905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5893" y="6803931"/>
            <a:ext cx="4895760" cy="8699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5569" y="550890"/>
            <a:ext cx="1451480" cy="131953"/>
            <a:chOff x="845569" y="550890"/>
            <a:chExt cx="1451480" cy="1319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9175" y="3916646"/>
            <a:ext cx="5608002" cy="890518"/>
            <a:chOff x="559175" y="3916646"/>
            <a:chExt cx="5608002" cy="89051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9175" y="3916646"/>
              <a:ext cx="5608002" cy="89051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5887" y="3925674"/>
            <a:ext cx="5411027" cy="86993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93893" y="3906427"/>
            <a:ext cx="10586418" cy="145624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93893" y="6803931"/>
            <a:ext cx="11404179" cy="14562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2185779"/>
            <a:ext cx="18285714" cy="54150"/>
            <a:chOff x="0" y="2185779"/>
            <a:chExt cx="18285714" cy="5415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8905" y="923564"/>
            <a:ext cx="8488409" cy="127990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34116" y="1325659"/>
            <a:ext cx="3199250" cy="7764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7356" y="3249117"/>
            <a:ext cx="15853601" cy="6091089"/>
            <a:chOff x="1097356" y="3249117"/>
            <a:chExt cx="15853601" cy="60910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7356" y="3249117"/>
              <a:ext cx="15853601" cy="609108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1301" y="4556749"/>
            <a:ext cx="15270554" cy="35277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2185779"/>
            <a:ext cx="18285714" cy="54150"/>
            <a:chOff x="0" y="2185779"/>
            <a:chExt cx="18285714" cy="541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8906" y="923565"/>
            <a:ext cx="4706618" cy="12513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5569" y="550890"/>
            <a:ext cx="1451480" cy="131953"/>
            <a:chOff x="845569" y="550890"/>
            <a:chExt cx="1451480" cy="1319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226286" y="1130116"/>
            <a:ext cx="725740" cy="725746"/>
            <a:chOff x="16226286" y="1130116"/>
            <a:chExt cx="725740" cy="7257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26286" y="1130116"/>
              <a:ext cx="725740" cy="725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789256" y="556912"/>
            <a:ext cx="787852" cy="239378"/>
            <a:chOff x="16789256" y="556912"/>
            <a:chExt cx="787852" cy="2393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89256" y="556912"/>
              <a:ext cx="787852" cy="2393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2185779"/>
            <a:ext cx="18285714" cy="54150"/>
            <a:chOff x="0" y="2185779"/>
            <a:chExt cx="18285714" cy="541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8906" y="923565"/>
            <a:ext cx="9321970" cy="121879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45569" y="550890"/>
            <a:ext cx="1451480" cy="131953"/>
            <a:chOff x="845569" y="550890"/>
            <a:chExt cx="1451480" cy="1319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2436358"/>
            <a:ext cx="15240000" cy="772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38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342053"/>
            <a:ext cx="18285714" cy="3595603"/>
            <a:chOff x="0" y="3342053"/>
            <a:chExt cx="18285714" cy="35956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342053"/>
              <a:ext cx="18285714" cy="35956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23604" y="1310102"/>
            <a:ext cx="3647922" cy="3236855"/>
            <a:chOff x="12923604" y="1310102"/>
            <a:chExt cx="3647922" cy="32368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23604" y="1310102"/>
              <a:ext cx="3647922" cy="32368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73128" y="914654"/>
            <a:ext cx="1477718" cy="134338"/>
            <a:chOff x="1373128" y="914654"/>
            <a:chExt cx="1477718" cy="1343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3128" y="914654"/>
              <a:ext cx="1477718" cy="1343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397719" y="9405611"/>
            <a:ext cx="1513606" cy="137601"/>
            <a:chOff x="15397719" y="9405611"/>
            <a:chExt cx="1513606" cy="1376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97719" y="9405611"/>
              <a:ext cx="1513606" cy="1376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66601" y="1543522"/>
            <a:ext cx="319264" cy="315001"/>
            <a:chOff x="1566601" y="1543522"/>
            <a:chExt cx="319264" cy="31500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6601" y="1543522"/>
              <a:ext cx="319264" cy="3150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751313" y="1239918"/>
            <a:ext cx="327018" cy="322652"/>
            <a:chOff x="15751313" y="1239918"/>
            <a:chExt cx="327018" cy="32265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51313" y="1239918"/>
              <a:ext cx="327018" cy="3226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164920" y="1858523"/>
            <a:ext cx="813212" cy="636872"/>
            <a:chOff x="16164920" y="1858523"/>
            <a:chExt cx="813212" cy="6368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64920" y="1858523"/>
              <a:ext cx="813212" cy="63687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016749" y="4770640"/>
            <a:ext cx="3647922" cy="3236855"/>
            <a:chOff x="2016749" y="4770640"/>
            <a:chExt cx="3647922" cy="323685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16749" y="4770640"/>
              <a:ext cx="3647922" cy="32368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45860" y="0"/>
            <a:ext cx="12914664" cy="6296182"/>
            <a:chOff x="2345860" y="0"/>
            <a:chExt cx="12914664" cy="629618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45860" y="0"/>
              <a:ext cx="12914664" cy="629618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53315" y="4320810"/>
            <a:ext cx="6974731" cy="189380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175057"/>
            <a:ext cx="18285714" cy="2110658"/>
            <a:chOff x="0" y="8175057"/>
            <a:chExt cx="18285714" cy="21106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175057"/>
              <a:ext cx="18285714" cy="21106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586887" y="183188"/>
            <a:ext cx="28815642" cy="120629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2452445"/>
            <a:ext cx="18285714" cy="54150"/>
            <a:chOff x="0" y="2452445"/>
            <a:chExt cx="18285714" cy="541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452445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1284" y="748986"/>
            <a:ext cx="1451480" cy="131953"/>
            <a:chOff x="891284" y="748986"/>
            <a:chExt cx="1451480" cy="1319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1284" y="748986"/>
              <a:ext cx="1451480" cy="13195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37026" y="1450760"/>
            <a:ext cx="2354002" cy="9336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0408" y="926847"/>
            <a:ext cx="1451480" cy="131953"/>
            <a:chOff x="940408" y="926847"/>
            <a:chExt cx="1451480" cy="131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0408" y="926847"/>
              <a:ext cx="1451480" cy="131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687924" y="9364984"/>
            <a:ext cx="1486731" cy="135157"/>
            <a:chOff x="15687924" y="9364984"/>
            <a:chExt cx="1486731" cy="1351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87924" y="9364984"/>
              <a:ext cx="1486731" cy="1351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607765" y="2331545"/>
            <a:ext cx="4035934" cy="4035940"/>
            <a:chOff x="-1607765" y="2331545"/>
            <a:chExt cx="4035934" cy="40359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607765" y="2331545"/>
              <a:ext cx="4035934" cy="40359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33074" y="3194179"/>
            <a:ext cx="1089474" cy="71887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93333" y="763609"/>
            <a:ext cx="2805544" cy="60076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60834" y="627502"/>
            <a:ext cx="1114883" cy="88868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09607" y="1508020"/>
            <a:ext cx="1918961" cy="39658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96932" y="2252746"/>
            <a:ext cx="3688806" cy="104558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58036" y="2622877"/>
            <a:ext cx="1231064" cy="88868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40952" y="2763856"/>
            <a:ext cx="2188658" cy="60076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157227" y="3472318"/>
            <a:ext cx="1480446" cy="71921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60834" y="4629010"/>
            <a:ext cx="1234350" cy="88868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154173" y="5475230"/>
            <a:ext cx="4946737" cy="113217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140952" y="4810740"/>
            <a:ext cx="1490659" cy="60076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060834" y="7433065"/>
            <a:ext cx="1231607" cy="88868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140952" y="7569171"/>
            <a:ext cx="1581516" cy="59124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076074" y="8894646"/>
            <a:ext cx="1221198" cy="88868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156190" y="9030752"/>
            <a:ext cx="3382249" cy="57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15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185779"/>
            <a:ext cx="18285714" cy="54150"/>
            <a:chOff x="0" y="2185779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5569" y="550890"/>
            <a:ext cx="1451480" cy="131953"/>
            <a:chOff x="845569" y="550890"/>
            <a:chExt cx="1451480" cy="131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8906" y="923565"/>
            <a:ext cx="7351237" cy="12856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0463" y="2745320"/>
            <a:ext cx="7044803" cy="2928035"/>
            <a:chOff x="300463" y="2745320"/>
            <a:chExt cx="7044803" cy="292803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0463" y="2745320"/>
              <a:ext cx="7044803" cy="292803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21983" y="5651087"/>
            <a:ext cx="3071206" cy="24544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26669" y="7919993"/>
            <a:ext cx="10615171" cy="19114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85844" y="6016426"/>
            <a:ext cx="5024863" cy="3855738"/>
            <a:chOff x="2085844" y="6016426"/>
            <a:chExt cx="5024863" cy="38557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85844" y="6016426"/>
              <a:ext cx="5024863" cy="385573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3288" y="9912890"/>
            <a:ext cx="5600547" cy="29230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041082" y="2745180"/>
            <a:ext cx="7370241" cy="917931"/>
            <a:chOff x="8041082" y="2745180"/>
            <a:chExt cx="7370241" cy="91793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41082" y="2745180"/>
              <a:ext cx="7370241" cy="9179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41082" y="3663111"/>
            <a:ext cx="7306263" cy="1344450"/>
            <a:chOff x="8041082" y="3663111"/>
            <a:chExt cx="7306263" cy="134445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41082" y="3663111"/>
              <a:ext cx="7306263" cy="134445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06394" y="5022362"/>
            <a:ext cx="4896044" cy="26542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863333" y="5920184"/>
            <a:ext cx="7613147" cy="1171998"/>
            <a:chOff x="9863333" y="5920184"/>
            <a:chExt cx="7613147" cy="117199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63333" y="5920184"/>
              <a:ext cx="7613147" cy="117199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943469" y="7218779"/>
            <a:ext cx="6486797" cy="26542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559814" y="3691374"/>
            <a:ext cx="728309" cy="718467"/>
            <a:chOff x="6559814" y="3691374"/>
            <a:chExt cx="728309" cy="71846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59814" y="3691374"/>
              <a:ext cx="728309" cy="71846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622236" y="7092183"/>
            <a:ext cx="1984373" cy="28571"/>
            <a:chOff x="13622236" y="7092183"/>
            <a:chExt cx="1984373" cy="2857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622236" y="7092183"/>
              <a:ext cx="1984373" cy="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812890" y="3010825"/>
            <a:ext cx="1168286" cy="28571"/>
            <a:chOff x="8812890" y="3010825"/>
            <a:chExt cx="1168286" cy="2857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812890" y="3010825"/>
              <a:ext cx="1168286" cy="285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188644" y="3010825"/>
            <a:ext cx="2385964" cy="28571"/>
            <a:chOff x="11188644" y="3010825"/>
            <a:chExt cx="2385964" cy="2857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188644" y="3010825"/>
              <a:ext cx="2385964" cy="2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185779"/>
            <a:ext cx="18285714" cy="54150"/>
            <a:chOff x="0" y="2185779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5569" y="550890"/>
            <a:ext cx="1451480" cy="131953"/>
            <a:chOff x="845569" y="550890"/>
            <a:chExt cx="1451480" cy="131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8906" y="923565"/>
            <a:ext cx="7351237" cy="12856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06669" y="7748695"/>
            <a:ext cx="9289039" cy="23532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5714" y="2586815"/>
            <a:ext cx="7939079" cy="6147187"/>
            <a:chOff x="535714" y="2586815"/>
            <a:chExt cx="7939079" cy="614718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714" y="2586815"/>
              <a:ext cx="7939079" cy="614718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4816" y="8770969"/>
            <a:ext cx="6334802" cy="136327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841027" y="2710624"/>
            <a:ext cx="4941073" cy="4652635"/>
            <a:chOff x="10841027" y="2710624"/>
            <a:chExt cx="4941073" cy="465263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41027" y="2710624"/>
              <a:ext cx="4941073" cy="465263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444586" y="2236218"/>
            <a:ext cx="5922752" cy="8257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31284" y="5826421"/>
            <a:ext cx="1968703" cy="1968703"/>
            <a:chOff x="1131284" y="5826421"/>
            <a:chExt cx="1968703" cy="196870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284" y="5826421"/>
              <a:ext cx="1968703" cy="19687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5714" y="6584460"/>
            <a:ext cx="1968703" cy="1968703"/>
            <a:chOff x="535714" y="6584460"/>
            <a:chExt cx="1968703" cy="196870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5714" y="6584460"/>
              <a:ext cx="1968703" cy="196870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638637" y="7446057"/>
            <a:ext cx="4064635" cy="2654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185779"/>
            <a:ext cx="18285714" cy="54150"/>
            <a:chOff x="0" y="2185779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5569" y="550890"/>
            <a:ext cx="1451480" cy="131953"/>
            <a:chOff x="845569" y="550890"/>
            <a:chExt cx="1451480" cy="131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8906" y="923565"/>
            <a:ext cx="7351237" cy="12856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74944" y="7174991"/>
            <a:ext cx="13854853" cy="24892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0000" y="3022779"/>
            <a:ext cx="16473807" cy="1402305"/>
            <a:chOff x="800000" y="3022779"/>
            <a:chExt cx="16473807" cy="140230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0000" y="3022779"/>
              <a:ext cx="16473807" cy="140230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064716" y="4461277"/>
            <a:ext cx="1150626" cy="34764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68308" y="2515972"/>
            <a:ext cx="2560568" cy="66229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0000" y="5261025"/>
            <a:ext cx="14299800" cy="1260279"/>
            <a:chOff x="800000" y="5261025"/>
            <a:chExt cx="14299800" cy="12602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0000" y="5261025"/>
              <a:ext cx="14299800" cy="126027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51168" y="4722430"/>
            <a:ext cx="3140369" cy="59983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77275" y="6524529"/>
            <a:ext cx="1150626" cy="3476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288672" y="1177998"/>
            <a:ext cx="32863058" cy="89944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5569" y="550890"/>
            <a:ext cx="1451480" cy="131953"/>
            <a:chOff x="845569" y="550890"/>
            <a:chExt cx="1451480" cy="131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6899" y="6615364"/>
            <a:ext cx="8244923" cy="7598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2185779"/>
            <a:ext cx="18285714" cy="54150"/>
            <a:chOff x="0" y="2185779"/>
            <a:chExt cx="18285714" cy="5415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8906" y="923565"/>
            <a:ext cx="9201551" cy="127044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7319" y="2880771"/>
            <a:ext cx="3098745" cy="87584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49810" y="4128019"/>
            <a:ext cx="4347348" cy="2574142"/>
            <a:chOff x="1449810" y="4128019"/>
            <a:chExt cx="4347348" cy="257414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9810" y="4128019"/>
              <a:ext cx="4347348" cy="25741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9810" y="7034865"/>
            <a:ext cx="4347348" cy="554918"/>
            <a:chOff x="1449810" y="7034865"/>
            <a:chExt cx="4347348" cy="5549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9810" y="7034865"/>
              <a:ext cx="4347348" cy="5549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8524" y="7770343"/>
            <a:ext cx="5074285" cy="7698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39131" y="7069369"/>
            <a:ext cx="3180789" cy="5385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212973" y="4128019"/>
            <a:ext cx="4189117" cy="2574142"/>
            <a:chOff x="12212973" y="4128019"/>
            <a:chExt cx="4189117" cy="257414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12973" y="4128019"/>
              <a:ext cx="4189117" cy="25741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12974" y="7034865"/>
            <a:ext cx="4122380" cy="554918"/>
            <a:chOff x="12212974" y="7034865"/>
            <a:chExt cx="4122380" cy="5549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12974" y="7034865"/>
              <a:ext cx="4122380" cy="55491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79466" y="7772961"/>
            <a:ext cx="4206964" cy="103679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67284" y="7040493"/>
            <a:ext cx="2836655" cy="5432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051301" y="4128019"/>
            <a:ext cx="4230775" cy="2574142"/>
            <a:chOff x="7051301" y="4128019"/>
            <a:chExt cx="4230775" cy="257414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51301" y="4128019"/>
              <a:ext cx="4230775" cy="25741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032253" y="6939627"/>
            <a:ext cx="4230776" cy="788266"/>
            <a:chOff x="7032253" y="6939627"/>
            <a:chExt cx="4230776" cy="78826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32253" y="6939627"/>
              <a:ext cx="4230776" cy="78826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17816" y="7876990"/>
            <a:ext cx="4345622" cy="135813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967539" y="6935731"/>
            <a:ext cx="4342827" cy="89612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0" y="2185779"/>
            <a:ext cx="18285714" cy="54150"/>
            <a:chOff x="0" y="2185779"/>
            <a:chExt cx="18285714" cy="5415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38905" y="923564"/>
            <a:ext cx="10041323" cy="127990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45569" y="550890"/>
            <a:ext cx="1451480" cy="131953"/>
            <a:chOff x="845569" y="550890"/>
            <a:chExt cx="1451480" cy="13195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34116" y="1325655"/>
            <a:ext cx="7548013" cy="76450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5569" y="550890"/>
            <a:ext cx="1451480" cy="131953"/>
            <a:chOff x="845569" y="550890"/>
            <a:chExt cx="1451480" cy="131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426667" y="5240704"/>
            <a:ext cx="1318095" cy="49677"/>
            <a:chOff x="12426667" y="5240704"/>
            <a:chExt cx="1318095" cy="4967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426667" y="5240704"/>
              <a:ext cx="1318095" cy="496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057304" y="4336762"/>
            <a:ext cx="1109980" cy="1807886"/>
            <a:chOff x="14057304" y="4336762"/>
            <a:chExt cx="1109980" cy="18078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4057304" y="4336762"/>
              <a:ext cx="1109980" cy="18078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60952" y="3347459"/>
            <a:ext cx="1163372" cy="934607"/>
            <a:chOff x="10560952" y="3347459"/>
            <a:chExt cx="1163372" cy="93460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675334" y="3233076"/>
              <a:ext cx="934607" cy="1163372"/>
              <a:chOff x="10675334" y="3233076"/>
              <a:chExt cx="934607" cy="116337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10675334" y="3233076"/>
                <a:ext cx="934607" cy="1163372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00667" y="3577493"/>
              <a:ext cx="858011" cy="50110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956017" y="4941678"/>
            <a:ext cx="1156152" cy="6465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560952" y="6467185"/>
            <a:ext cx="1163372" cy="934607"/>
            <a:chOff x="10560952" y="6467185"/>
            <a:chExt cx="1163372" cy="93460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675334" y="6352802"/>
              <a:ext cx="934607" cy="1163372"/>
              <a:chOff x="10675334" y="6352802"/>
              <a:chExt cx="934607" cy="1163372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10675334" y="6352802"/>
                <a:ext cx="934607" cy="1163372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00667" y="6697218"/>
              <a:ext cx="877059" cy="50110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884009" y="4167652"/>
            <a:ext cx="1130504" cy="2304423"/>
            <a:chOff x="2884009" y="4167652"/>
            <a:chExt cx="1130504" cy="230442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2884009" y="4167652"/>
              <a:ext cx="1130504" cy="230442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08460" y="5024588"/>
            <a:ext cx="1953536" cy="60966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944762" y="6467185"/>
            <a:ext cx="1163372" cy="934607"/>
            <a:chOff x="6944762" y="6467185"/>
            <a:chExt cx="1163372" cy="93460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059144" y="6352802"/>
              <a:ext cx="934607" cy="1163372"/>
              <a:chOff x="7059144" y="6352802"/>
              <a:chExt cx="934607" cy="1163372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7059144" y="6352802"/>
                <a:ext cx="934607" cy="1163372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16811" y="6697215"/>
              <a:ext cx="858011" cy="5011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944762" y="3347459"/>
            <a:ext cx="1163372" cy="934607"/>
            <a:chOff x="6944762" y="3347459"/>
            <a:chExt cx="1163372" cy="93460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7059144" y="3233076"/>
              <a:ext cx="934607" cy="1163372"/>
              <a:chOff x="7059144" y="3233076"/>
              <a:chExt cx="934607" cy="1163372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7059144" y="3233076"/>
                <a:ext cx="934607" cy="1163372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16811" y="3577492"/>
              <a:ext cx="877059" cy="501106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21986" y="2832398"/>
            <a:ext cx="653527" cy="554660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367214" y="5769424"/>
            <a:ext cx="2664252" cy="856452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371241" y="6525899"/>
            <a:ext cx="2741560" cy="39535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0" y="2185779"/>
            <a:ext cx="18285714" cy="54150"/>
            <a:chOff x="0" y="2185779"/>
            <a:chExt cx="18285714" cy="5415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38905" y="923564"/>
            <a:ext cx="8488409" cy="1279904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939267" y="8782927"/>
            <a:ext cx="6888917" cy="697526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402414" y="8782642"/>
            <a:ext cx="6592659" cy="60966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8108133" y="3814762"/>
            <a:ext cx="2434724" cy="49677"/>
            <a:chOff x="8108133" y="3814762"/>
            <a:chExt cx="2434724" cy="4967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0800000">
              <a:off x="8108133" y="3814762"/>
              <a:ext cx="2434724" cy="4967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108133" y="6934488"/>
            <a:ext cx="2434724" cy="49677"/>
            <a:chOff x="8108133" y="6934488"/>
            <a:chExt cx="2434724" cy="4967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0800000">
              <a:off x="8108133" y="6934488"/>
              <a:ext cx="2434724" cy="4967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724324" y="3814762"/>
            <a:ext cx="711391" cy="49677"/>
            <a:chOff x="11724324" y="3814762"/>
            <a:chExt cx="711391" cy="49677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0800000">
              <a:off x="11724324" y="3814762"/>
              <a:ext cx="711391" cy="4967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721103" y="6913382"/>
            <a:ext cx="711391" cy="49677"/>
            <a:chOff x="11721103" y="6913382"/>
            <a:chExt cx="711391" cy="49677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0800000">
              <a:off x="11721103" y="6913382"/>
              <a:ext cx="711391" cy="4967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866293" y="5368019"/>
            <a:ext cx="3138095" cy="49677"/>
            <a:chOff x="10866293" y="5368019"/>
            <a:chExt cx="3138095" cy="49677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400000">
              <a:off x="10866293" y="5368019"/>
              <a:ext cx="3138095" cy="4967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438114" y="6875990"/>
            <a:ext cx="110401" cy="161018"/>
            <a:chOff x="10438114" y="6875990"/>
            <a:chExt cx="110401" cy="161018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0437682" y="6909963"/>
              <a:ext cx="115610" cy="27216"/>
              <a:chOff x="10437682" y="6909963"/>
              <a:chExt cx="115610" cy="27216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13200000">
                <a:off x="10437682" y="6909963"/>
                <a:ext cx="115610" cy="27216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0435073" y="6978414"/>
              <a:ext cx="115610" cy="27216"/>
              <a:chOff x="10435073" y="6978414"/>
              <a:chExt cx="115610" cy="27216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8640000">
                <a:off x="10435073" y="6978414"/>
                <a:ext cx="115610" cy="27216"/>
              </a:xfrm>
              <a:prstGeom prst="rect">
                <a:avLst/>
              </a:prstGeom>
            </p:spPr>
          </p:pic>
        </p:grpSp>
      </p:grpSp>
      <p:grpSp>
        <p:nvGrpSpPr>
          <p:cNvPr id="1022" name="그룹 1022"/>
          <p:cNvGrpSpPr/>
          <p:nvPr/>
        </p:nvGrpSpPr>
        <p:grpSpPr>
          <a:xfrm>
            <a:off x="10438114" y="3760203"/>
            <a:ext cx="110401" cy="161018"/>
            <a:chOff x="10438114" y="3760203"/>
            <a:chExt cx="110401" cy="161018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10437682" y="3794176"/>
              <a:ext cx="115610" cy="27216"/>
              <a:chOff x="10437682" y="3794176"/>
              <a:chExt cx="115610" cy="27216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13200000">
                <a:off x="10437682" y="3794176"/>
                <a:ext cx="115610" cy="27216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0435073" y="3862627"/>
              <a:ext cx="115610" cy="27216"/>
              <a:chOff x="10435073" y="3862627"/>
              <a:chExt cx="115610" cy="27216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8640000">
                <a:off x="10435073" y="3862627"/>
                <a:ext cx="115610" cy="27216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13607475" y="5180952"/>
            <a:ext cx="110401" cy="161018"/>
            <a:chOff x="13607475" y="5180952"/>
            <a:chExt cx="110401" cy="161018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13607042" y="5214925"/>
              <a:ext cx="115610" cy="27216"/>
              <a:chOff x="13607042" y="5214925"/>
              <a:chExt cx="115610" cy="27216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13200000">
                <a:off x="13607042" y="5214925"/>
                <a:ext cx="115610" cy="27216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13604433" y="5283376"/>
              <a:ext cx="115610" cy="27216"/>
              <a:chOff x="13604433" y="5283376"/>
              <a:chExt cx="115610" cy="27216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8640000">
                <a:off x="13604433" y="5283376"/>
                <a:ext cx="115610" cy="27216"/>
              </a:xfrm>
              <a:prstGeom prst="rect">
                <a:avLst/>
              </a:prstGeom>
            </p:spPr>
          </p:pic>
        </p:grpSp>
      </p:grpSp>
      <p:pic>
        <p:nvPicPr>
          <p:cNvPr id="89" name="Object 8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54219" y="8063399"/>
            <a:ext cx="17119745" cy="647764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4535345" y="5366700"/>
            <a:ext cx="3151331" cy="49677"/>
            <a:chOff x="4535345" y="5366700"/>
            <a:chExt cx="3151331" cy="49677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5400000">
              <a:off x="4535345" y="5366700"/>
              <a:ext cx="3151331" cy="49677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6093737" y="3806349"/>
            <a:ext cx="864993" cy="49677"/>
            <a:chOff x="6093737" y="3806349"/>
            <a:chExt cx="864993" cy="49677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10800000">
              <a:off x="6093737" y="3806349"/>
              <a:ext cx="864993" cy="49677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6105220" y="6931660"/>
            <a:ext cx="865263" cy="49677"/>
            <a:chOff x="6105220" y="6931660"/>
            <a:chExt cx="865263" cy="49677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10800000">
              <a:off x="6105220" y="6931660"/>
              <a:ext cx="865263" cy="49677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6853408" y="3748539"/>
            <a:ext cx="110401" cy="161018"/>
            <a:chOff x="6853408" y="3748539"/>
            <a:chExt cx="110401" cy="161018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6852976" y="3782512"/>
              <a:ext cx="115610" cy="27216"/>
              <a:chOff x="6852976" y="3782512"/>
              <a:chExt cx="115610" cy="27216"/>
            </a:xfrm>
          </p:grpSpPr>
          <p:pic>
            <p:nvPicPr>
              <p:cNvPr id="101" name="Object 100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13200000">
                <a:off x="6852976" y="3782512"/>
                <a:ext cx="115610" cy="27216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6850367" y="3850963"/>
              <a:ext cx="115610" cy="27216"/>
              <a:chOff x="6850367" y="3850963"/>
              <a:chExt cx="115610" cy="27216"/>
            </a:xfrm>
          </p:grpSpPr>
          <p:pic>
            <p:nvPicPr>
              <p:cNvPr id="104" name="Object 10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8640000">
                <a:off x="6850367" y="3850963"/>
                <a:ext cx="115610" cy="27216"/>
              </a:xfrm>
              <a:prstGeom prst="rect">
                <a:avLst/>
              </a:prstGeom>
            </p:spPr>
          </p:pic>
        </p:grpSp>
      </p:grpSp>
      <p:grpSp>
        <p:nvGrpSpPr>
          <p:cNvPr id="1034" name="그룹 1034"/>
          <p:cNvGrpSpPr/>
          <p:nvPr/>
        </p:nvGrpSpPr>
        <p:grpSpPr>
          <a:xfrm>
            <a:off x="6860990" y="6875990"/>
            <a:ext cx="110401" cy="161018"/>
            <a:chOff x="6860990" y="6875990"/>
            <a:chExt cx="110401" cy="161018"/>
          </a:xfrm>
        </p:grpSpPr>
        <p:grpSp>
          <p:nvGrpSpPr>
            <p:cNvPr id="1035" name="그룹 1035"/>
            <p:cNvGrpSpPr/>
            <p:nvPr/>
          </p:nvGrpSpPr>
          <p:grpSpPr>
            <a:xfrm>
              <a:off x="6860557" y="6909963"/>
              <a:ext cx="115610" cy="27216"/>
              <a:chOff x="6860557" y="6909963"/>
              <a:chExt cx="115610" cy="27216"/>
            </a:xfrm>
          </p:grpSpPr>
          <p:pic>
            <p:nvPicPr>
              <p:cNvPr id="109" name="Object 108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13200000">
                <a:off x="6860557" y="6909963"/>
                <a:ext cx="115610" cy="27216"/>
              </a:xfrm>
              <a:prstGeom prst="rect">
                <a:avLst/>
              </a:prstGeom>
            </p:spPr>
          </p:pic>
        </p:grpSp>
        <p:grpSp>
          <p:nvGrpSpPr>
            <p:cNvPr id="1036" name="그룹 1036"/>
            <p:cNvGrpSpPr/>
            <p:nvPr/>
          </p:nvGrpSpPr>
          <p:grpSpPr>
            <a:xfrm>
              <a:off x="6857948" y="6978414"/>
              <a:ext cx="115610" cy="27216"/>
              <a:chOff x="6857948" y="6978414"/>
              <a:chExt cx="115610" cy="27216"/>
            </a:xfrm>
          </p:grpSpPr>
          <p:pic>
            <p:nvPicPr>
              <p:cNvPr id="112" name="Object 11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8640000">
                <a:off x="6857948" y="6978414"/>
                <a:ext cx="115610" cy="27216"/>
              </a:xfrm>
              <a:prstGeom prst="rect">
                <a:avLst/>
              </a:prstGeom>
            </p:spPr>
          </p:pic>
        </p:grpSp>
      </p:grpSp>
      <p:grpSp>
        <p:nvGrpSpPr>
          <p:cNvPr id="1037" name="그룹 1037"/>
          <p:cNvGrpSpPr/>
          <p:nvPr/>
        </p:nvGrpSpPr>
        <p:grpSpPr>
          <a:xfrm>
            <a:off x="4589352" y="5240704"/>
            <a:ext cx="1528743" cy="49677"/>
            <a:chOff x="4589352" y="5240704"/>
            <a:chExt cx="1528743" cy="49677"/>
          </a:xfrm>
        </p:grpSpPr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0800000">
              <a:off x="4589352" y="5240704"/>
              <a:ext cx="1528743" cy="49677"/>
            </a:xfrm>
            <a:prstGeom prst="rect">
              <a:avLst/>
            </a:prstGeom>
          </p:spPr>
        </p:pic>
      </p:grpSp>
      <p:pic>
        <p:nvPicPr>
          <p:cNvPr id="118" name="Object 117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789725" y="2849049"/>
            <a:ext cx="653527" cy="564184"/>
          </a:xfrm>
          <a:prstGeom prst="rect">
            <a:avLst/>
          </a:prstGeom>
        </p:spPr>
      </p:pic>
      <p:pic>
        <p:nvPicPr>
          <p:cNvPr id="119" name="Object 118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568003" y="8703818"/>
            <a:ext cx="987713" cy="843227"/>
          </a:xfrm>
          <a:prstGeom prst="rect">
            <a:avLst/>
          </a:prstGeom>
        </p:spPr>
      </p:pic>
      <p:pic>
        <p:nvPicPr>
          <p:cNvPr id="120" name="Object 119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2911037" y="7979165"/>
            <a:ext cx="987712" cy="841560"/>
          </a:xfrm>
          <a:prstGeom prst="rect">
            <a:avLst/>
          </a:prstGeom>
        </p:spPr>
      </p:pic>
      <p:grpSp>
        <p:nvGrpSpPr>
          <p:cNvPr id="1038" name="그룹 1038"/>
          <p:cNvGrpSpPr/>
          <p:nvPr/>
        </p:nvGrpSpPr>
        <p:grpSpPr>
          <a:xfrm>
            <a:off x="6579089" y="2728215"/>
            <a:ext cx="1894716" cy="4940092"/>
            <a:chOff x="6579089" y="2728215"/>
            <a:chExt cx="1894716" cy="4940092"/>
          </a:xfrm>
        </p:grpSpPr>
        <p:pic>
          <p:nvPicPr>
            <p:cNvPr id="122" name="Object 121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579089" y="2728215"/>
              <a:ext cx="1894716" cy="4940092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10195280" y="2746649"/>
            <a:ext cx="1894716" cy="4921659"/>
            <a:chOff x="10195280" y="2746649"/>
            <a:chExt cx="1894716" cy="4921659"/>
          </a:xfrm>
        </p:grpSpPr>
        <p:pic>
          <p:nvPicPr>
            <p:cNvPr id="125" name="Object 124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195280" y="2746649"/>
              <a:ext cx="1894716" cy="49216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사용자 지정</PresentationFormat>
  <Paragraphs>0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3</cp:revision>
  <dcterms:created xsi:type="dcterms:W3CDTF">2023-05-12T10:21:52Z</dcterms:created>
  <dcterms:modified xsi:type="dcterms:W3CDTF">2023-05-12T02:34:38Z</dcterms:modified>
</cp:coreProperties>
</file>